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1" r:id="rId2"/>
    <p:sldMasterId id="2147483678" r:id="rId3"/>
  </p:sldMasterIdLst>
  <p:notesMasterIdLst>
    <p:notesMasterId r:id="rId8"/>
  </p:notesMasterIdLst>
  <p:sldIdLst>
    <p:sldId id="289" r:id="rId4"/>
    <p:sldId id="298" r:id="rId5"/>
    <p:sldId id="299" r:id="rId6"/>
    <p:sldId id="30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AD"/>
    <a:srgbClr val="CA2583"/>
    <a:srgbClr val="6C2686"/>
    <a:srgbClr val="F67F21"/>
    <a:srgbClr val="7B704F"/>
    <a:srgbClr val="082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68" autoAdjust="0"/>
    <p:restoredTop sz="55473" autoAdjust="0"/>
  </p:normalViewPr>
  <p:slideViewPr>
    <p:cSldViewPr snapToGrid="0" snapToObjects="1">
      <p:cViewPr varScale="1">
        <p:scale>
          <a:sx n="40" d="100"/>
          <a:sy n="40" d="100"/>
        </p:scale>
        <p:origin x="127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4A33-1090-EC4D-8812-6652BA304414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9DF67-0900-1547-96D2-E921F3F76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9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2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9DF67-0900-1547-96D2-E921F3F76B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9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6188149" y="3349256"/>
            <a:ext cx="914400" cy="914400"/>
          </a:xfrm>
          <a:prstGeom prst="rect">
            <a:avLst/>
          </a:prstGeom>
        </p:spPr>
        <p:txBody>
          <a:bodyPr wrap="none" rtlCol="0" anchor="ctr" anchorCtr="0">
            <a:normAutofit/>
          </a:bodyPr>
          <a:lstStyle/>
          <a:p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21365" y="1565341"/>
            <a:ext cx="11536018" cy="734864"/>
          </a:xfrm>
          <a:prstGeom prst="rect">
            <a:avLst/>
          </a:prstGeom>
        </p:spPr>
        <p:txBody>
          <a:bodyPr anchor="b"/>
          <a:lstStyle>
            <a:lvl1pPr algn="l">
              <a:defRPr sz="4000" b="1" i="0" baseline="0">
                <a:latin typeface="arial" charset="0"/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1365" y="2521374"/>
            <a:ext cx="11536018" cy="3198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person/subtitle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2773" y="2030818"/>
            <a:ext cx="11461898" cy="37320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43" y="1534707"/>
            <a:ext cx="11557591" cy="8257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3" y="2541181"/>
            <a:ext cx="11557591" cy="3635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1" y="1709738"/>
            <a:ext cx="1156822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711" y="4589463"/>
            <a:ext cx="1156822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204" y="1513442"/>
            <a:ext cx="11538097" cy="825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204" y="2583713"/>
            <a:ext cx="5702596" cy="3593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2583713"/>
            <a:ext cx="5683101" cy="359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60" y="1524074"/>
            <a:ext cx="11536510" cy="8439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0" y="2521135"/>
            <a:ext cx="568941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160" y="3345047"/>
            <a:ext cx="5689415" cy="284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521135"/>
            <a:ext cx="567247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5047"/>
            <a:ext cx="5672470" cy="284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46150"/>
            <a:ext cx="5719763" cy="3849688"/>
          </a:xfrm>
          <a:prstGeom prst="rect">
            <a:avLst/>
          </a:prstGeom>
          <a:solidFill>
            <a:srgbClr val="00AAAD">
              <a:alpha val="60000"/>
            </a:srgbClr>
          </a:solidFill>
        </p:spPr>
        <p:txBody>
          <a:bodyPr/>
          <a:lstStyle>
            <a:lvl1pPr>
              <a:defRPr sz="3600" b="1" i="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Text would go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365551" y="3064532"/>
            <a:ext cx="11536018" cy="7348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aseline="0">
                <a:solidFill>
                  <a:schemeClr val="bg1"/>
                </a:solidFill>
              </a:rPr>
              <a:t>Thank you</a:t>
            </a:r>
            <a:endParaRPr lang="en-US" sz="4400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89098" y="2030818"/>
            <a:ext cx="11206716" cy="37320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5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Placeholder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230"/>
            <a:ext cx="12192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4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Operating Department Practitioners' (ODP) Day | Events ...">
            <a:extLst>
              <a:ext uri="{FF2B5EF4-FFF2-40B4-BE49-F238E27FC236}">
                <a16:creationId xmlns:a16="http://schemas.microsoft.com/office/drawing/2014/main" id="{DB61CB1A-9B56-468E-BA7E-1FE6B5A2F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9493" r="9042"/>
          <a:stretch/>
        </p:blipFill>
        <p:spPr bwMode="auto">
          <a:xfrm>
            <a:off x="6096000" y="2062763"/>
            <a:ext cx="4857714" cy="27324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322DB6-DD74-494E-A7FE-9CFC6D8F599B}"/>
              </a:ext>
            </a:extLst>
          </p:cNvPr>
          <p:cNvSpPr txBox="1"/>
          <p:nvPr/>
        </p:nvSpPr>
        <p:spPr>
          <a:xfrm>
            <a:off x="983545" y="2455338"/>
            <a:ext cx="4523874" cy="15141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AAAD"/>
                </a:solidFill>
                <a:latin typeface="+mj-lt"/>
                <a:ea typeface="+mj-ea"/>
                <a:cs typeface="+mj-cs"/>
              </a:rPr>
              <a:t>Celebrating ODPs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20442B-3C5D-40F5-91F2-AC707E1B4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4"/>
    </mc:Choice>
    <mc:Fallback xmlns="">
      <p:transition spd="slow" advTm="3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333096-AFEC-428A-9F30-2D2E79B840E5}"/>
              </a:ext>
            </a:extLst>
          </p:cNvPr>
          <p:cNvSpPr txBox="1"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all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</a:t>
            </a: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</a:t>
            </a:r>
            <a:r>
              <a:rPr lang="en-US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have done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are doing</a:t>
            </a:r>
          </a:p>
        </p:txBody>
      </p:sp>
      <p:pic>
        <p:nvPicPr>
          <p:cNvPr id="2058" name="Picture 10" descr="Putting perioperative skills into practice | Media centre ...">
            <a:extLst>
              <a:ext uri="{FF2B5EF4-FFF2-40B4-BE49-F238E27FC236}">
                <a16:creationId xmlns:a16="http://schemas.microsoft.com/office/drawing/2014/main" id="{8F9F2CE8-B50A-474A-93CD-F7AA7E01A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19895" b="4"/>
          <a:stretch/>
        </p:blipFill>
        <p:spPr bwMode="auto">
          <a:xfrm>
            <a:off x="5273810" y="1907253"/>
            <a:ext cx="3393943" cy="3299660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9CC499-E600-4335-B352-5062AF8D0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57D1B-DCE1-4439-87E7-E9FA07BC54F8}"/>
              </a:ext>
            </a:extLst>
          </p:cNvPr>
          <p:cNvSpPr txBox="1"/>
          <p:nvPr/>
        </p:nvSpPr>
        <p:spPr>
          <a:xfrm>
            <a:off x="705119" y="1907253"/>
            <a:ext cx="412231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AAAD"/>
                </a:solidFill>
                <a:latin typeface="Arial"/>
                <a:cs typeface="Arial"/>
              </a:rPr>
              <a:t>Thank you for all you have done... and for all you are doing </a:t>
            </a: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515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6"/>
    </mc:Choice>
    <mc:Fallback xmlns="">
      <p:transition spd="slow" advTm="5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986038A9-3F50-411A-AB3E-3F696D0D6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r="3" b="3"/>
          <a:stretch/>
        </p:blipFill>
        <p:spPr bwMode="auto"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1DC3400-FEFD-4A8A-812E-6BBFEE4138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3" r="-2" b="30988"/>
          <a:stretch/>
        </p:blipFill>
        <p:spPr bwMode="auto"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tudent profile | School of Health &amp; Social Care | Teesside University">
            <a:extLst>
              <a:ext uri="{FF2B5EF4-FFF2-40B4-BE49-F238E27FC236}">
                <a16:creationId xmlns:a16="http://schemas.microsoft.com/office/drawing/2014/main" id="{009A73D4-C9C4-4899-B95D-27934C308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r="-2" b="48371"/>
          <a:stretch/>
        </p:blipFill>
        <p:spPr bwMode="auto"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8E7B152-A1E6-441B-9F3F-0A1DB0498A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 r="2" b="11764"/>
          <a:stretch/>
        </p:blipFill>
        <p:spPr bwMode="auto"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9E8C20B-EBA8-45A6-AB89-F0811C33F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r="5456"/>
          <a:stretch/>
        </p:blipFill>
        <p:spPr bwMode="auto"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33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9DD7A-B1B8-4349-A115-D876DED47DC5}"/>
              </a:ext>
            </a:extLst>
          </p:cNvPr>
          <p:cNvSpPr txBox="1"/>
          <p:nvPr/>
        </p:nvSpPr>
        <p:spPr>
          <a:xfrm>
            <a:off x="6338967" y="5120640"/>
            <a:ext cx="5594661" cy="15544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Proud of </a:t>
            </a: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ODPs we’ve trained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Proud to continue training</a:t>
            </a:r>
          </a:p>
        </p:txBody>
      </p:sp>
      <p:pic>
        <p:nvPicPr>
          <p:cNvPr id="1028" name="Picture 4" descr="Celebrating National ODP Day - 14 May 2018">
            <a:extLst>
              <a:ext uri="{FF2B5EF4-FFF2-40B4-BE49-F238E27FC236}">
                <a16:creationId xmlns:a16="http://schemas.microsoft.com/office/drawing/2014/main" id="{B1C9EA7D-C664-4FA2-9F5C-616D239F4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-1" b="34092"/>
          <a:stretch/>
        </p:blipFill>
        <p:spPr bwMode="auto"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BA4E3F5-8CB0-453E-A7A9-E88B19BB2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6"/>
    </mc:Choice>
    <mc:Fallback xmlns="">
      <p:transition spd="slow" advTm="4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4726A8-2E97-46D3-9028-5B81D83F0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5252" y="2086513"/>
            <a:ext cx="7861496" cy="1545557"/>
          </a:xfrm>
          <a:solidFill>
            <a:srgbClr val="00AAAD"/>
          </a:solidFill>
        </p:spPr>
        <p:txBody>
          <a:bodyPr/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Celebrate</a:t>
            </a:r>
            <a:r>
              <a:rPr lang="en-GB" sz="4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National ODP day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CE8CC-677A-4CC6-94F0-40C5F269EAD6}"/>
              </a:ext>
            </a:extLst>
          </p:cNvPr>
          <p:cNvSpPr txBox="1">
            <a:spLocks/>
          </p:cNvSpPr>
          <p:nvPr/>
        </p:nvSpPr>
        <p:spPr>
          <a:xfrm>
            <a:off x="1320018" y="4084060"/>
            <a:ext cx="9551964" cy="8853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Join us at 8pm on Thursday 14</a:t>
            </a:r>
            <a:r>
              <a:rPr lang="en-GB" baseline="30000" dirty="0"/>
              <a:t>th</a:t>
            </a:r>
            <a:r>
              <a:rPr lang="en-GB" dirty="0"/>
              <a:t> May along with our ODPs and theatre teams by clapping to say thank you.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EAB01E-ABC7-4E12-BB61-663A7C514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5"/>
    </mc:Choice>
    <mc:Fallback xmlns="">
      <p:transition spd="slow" advTm="23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ctur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>
        <a:normAutofit/>
      </a:bodyPr>
      <a:lstStyle>
        <a:defPPr>
          <a:defRPr sz="4000" b="1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</TotalTime>
  <Words>65</Words>
  <Application>Microsoft Office PowerPoint</Application>
  <PresentationFormat>Widescreen</PresentationFormat>
  <Paragraphs>14</Paragraphs>
  <Slides>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</vt:lpstr>
      <vt:lpstr>Calibri</vt:lpstr>
      <vt:lpstr>Content slide</vt:lpstr>
      <vt:lpstr>Picture slide</vt:lpstr>
      <vt:lpstr>End slide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Hughes</dc:creator>
  <cp:lastModifiedBy>Amy Thompson</cp:lastModifiedBy>
  <cp:revision>13</cp:revision>
  <dcterms:created xsi:type="dcterms:W3CDTF">2020-03-28T09:32:04Z</dcterms:created>
  <dcterms:modified xsi:type="dcterms:W3CDTF">2020-05-12T16:19:41Z</dcterms:modified>
</cp:coreProperties>
</file>